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D324-3FAD-4F7A-87DC-ABF73BE896A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C7D1-36FB-4BB0-87C5-49D19E376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8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C7D1-36FB-4BB0-87C5-49D19E376E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7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FAB32-69BA-4268-B55C-B5EE2592F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8B6D3B-BD70-44D9-8536-C183C277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4C128-87C3-46EF-A4CB-5036AB16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39300-7A7E-4CAB-A4DC-3B0E7D95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EA205-6A0F-4502-B766-D8127F9A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DB85-6BB8-4B78-BEA6-B8203FF0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BE657-D79D-4CB0-9ACD-B2238406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0E689-7F42-4FE4-B397-BA2E79C3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C12F2-75BA-4335-AF05-350F0A8F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73694-101C-45BB-A050-C49712DA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7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E59B64-B433-4637-ADAC-3B54B061F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7EE99A-4D25-4E16-9995-EB71AB119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CF7B4-3E33-4022-B117-B6D8A247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AD1F6-C744-451A-8457-528560CE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D8C5C-4C81-4999-8874-9DF89363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4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BA5DA-A4DF-4F8C-97CB-D8447C32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252DC-6867-497B-A418-814B8EBC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6F146-148A-4178-9D09-C503B38C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690D3-4F18-44F4-AD51-85603EC7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CFA4-00F5-478F-8912-2F9A401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0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0A286-AA0D-44C5-8E04-78266E10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2C48D-A225-4A79-B220-C98700C26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496A6-FB9D-4B44-AFA8-58C429EB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ED83C-37E9-413B-B8B1-DA41FED2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297C7-9114-413E-A0EC-B3109220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7C7-7204-4C8E-B2F5-BE381974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ABEF1-49EF-42B2-A559-806768A13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FCA645-4E25-453E-9CFB-959B420E9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0A17CA-9777-4973-AABA-D6D8E788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DD24F-DF4C-4EC3-9E37-438C5BCC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24693-D6F5-4CE0-AB1C-C60823A7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6E668-CE2C-4A2F-8026-3A82548C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F7056-CDD9-4A97-9E00-B1A2E39F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063155-1B52-4608-8166-50EE99484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71A1A8-8A33-4613-BA18-EA0307BEF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BA12A1-D1B3-4583-B885-BF2864489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ED598-5239-4B5E-949B-F26DAB33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382C8-B2E4-4AF4-962C-196048F6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57282E-FD3D-48E6-B99D-2190BBD0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74022-A9DA-44C0-A7D6-9583896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DB598E-9DD1-4062-BEA9-8DDCF179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A797DB-382A-4780-B6F1-1FD00E66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3C046-C6B8-4D5B-881C-11884CCD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8AAC8-0115-4123-B31F-D70B33F0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F16B55-1EFA-44C4-A8ED-E9DA8DB4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74889-F5A8-4762-9FF7-EB488842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9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9602B-2446-496F-AACF-AD9A7615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62A04-730C-4DD4-805D-3D952BE3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6A1C4-66A0-42A9-87D2-E8C560C1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75C7E-154E-4181-9E6B-414B5D6D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DB064-CCB4-48D2-8B94-6AD6E4BE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139FE-65CD-4AEC-85A9-D96C608E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4C9E9-93A4-4E05-BA8C-938290D7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439F5D-0920-4FD2-8E45-AF4795154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C004E6-47C9-4498-9BB6-945A55C4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6459B-3661-47EB-BEF2-0D166DC6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456464-327E-4904-97A1-6BA227C1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DB5B0A-42F4-42A4-BFC9-67707030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CD0AE-1C19-4800-9373-34A1D955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540D4E-9B23-48D5-AA7F-6754F261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F28C9-E52C-4813-8776-356D6F2D8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FDFE-FCD1-4468-AA21-CA32489EAA9C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CBEAB-402C-4D77-AA26-A6F76CDCB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75BA4-7FAD-4E9C-BB84-654F5ABC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2CB4-DC48-443A-8620-4D6C1E8D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0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8E1792-D0C4-4673-93F8-2C0878B3F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048" y="-2661047"/>
            <a:ext cx="6869906" cy="12192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7D7C1-0F74-4CD4-AA31-7613C4525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848" y="1911377"/>
            <a:ext cx="2486246" cy="28093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33F578-26C3-43C4-B8E1-DFEF405EB3E0}"/>
              </a:ext>
            </a:extLst>
          </p:cNvPr>
          <p:cNvSpPr/>
          <p:nvPr/>
        </p:nvSpPr>
        <p:spPr>
          <a:xfrm rot="16200000">
            <a:off x="1605557" y="2610966"/>
            <a:ext cx="570431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Петрова Светлана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Александровна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Воспитатель первой категории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2FEAF5-B18A-44E9-9B1D-A5119B2BB2E8}"/>
              </a:ext>
            </a:extLst>
          </p:cNvPr>
          <p:cNvSpPr/>
          <p:nvPr/>
        </p:nvSpPr>
        <p:spPr>
          <a:xfrm rot="16200000">
            <a:off x="3772585" y="3387829"/>
            <a:ext cx="52610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Образование: средне- специальное</a:t>
            </a:r>
          </a:p>
          <a:p>
            <a:pPr algn="ctr"/>
            <a:endParaRPr lang="ru-RU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780195-C6DA-45E7-824D-A259AC2AD304}"/>
              </a:ext>
            </a:extLst>
          </p:cNvPr>
          <p:cNvSpPr/>
          <p:nvPr/>
        </p:nvSpPr>
        <p:spPr>
          <a:xfrm rot="16200000">
            <a:off x="4956482" y="3032010"/>
            <a:ext cx="5499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КГОУ ВПО «Алтайский государственный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технический университет им. И. И. Ползунова»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г. Рубцовск Алтайского края, 2007г.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DE4E8F9-E133-42B4-82DA-EEF348B8A4E5}"/>
              </a:ext>
            </a:extLst>
          </p:cNvPr>
          <p:cNvSpPr/>
          <p:nvPr/>
        </p:nvSpPr>
        <p:spPr>
          <a:xfrm rot="16200000">
            <a:off x="6607271" y="3075057"/>
            <a:ext cx="6770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Переподготовка: АКИПКРО по программе «Основы теории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 методики дошкольного образования», 2019г.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961D70-2F6B-4ACA-8F19-8037CBC2E37A}"/>
              </a:ext>
            </a:extLst>
          </p:cNvPr>
          <p:cNvSpPr/>
          <p:nvPr/>
        </p:nvSpPr>
        <p:spPr>
          <a:xfrm rot="16200000">
            <a:off x="9737727" y="2912628"/>
            <a:ext cx="3462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Должность: воспитатель</a:t>
            </a:r>
          </a:p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Стаж работы: 2 года</a:t>
            </a:r>
            <a:endParaRPr lang="ru-RU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E70CE-DA74-45F6-8D91-7A655E829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6561">
            <a:off x="-160558" y="1068947"/>
            <a:ext cx="2041895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9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5</cp:revision>
  <cp:lastPrinted>2020-12-06T04:46:51Z</cp:lastPrinted>
  <dcterms:created xsi:type="dcterms:W3CDTF">2020-12-06T04:27:50Z</dcterms:created>
  <dcterms:modified xsi:type="dcterms:W3CDTF">2020-12-06T05:27:24Z</dcterms:modified>
</cp:coreProperties>
</file>